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757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embeddedFontLst>
    <p:embeddedFont>
      <p:font typeface="DM Sans 14pt" pitchFamily="2" charset="77"/>
      <p:regular r:id="rId7"/>
      <p:bold r:id="rId8"/>
      <p:italic r:id="rId9"/>
      <p:boldItalic r:id="rId10"/>
    </p:embeddedFont>
    <p:embeddedFont>
      <p:font typeface="Geologica" pitchFamily="2" charset="0"/>
      <p:regular r:id="rId11"/>
      <p:bold r:id="rId12"/>
    </p:embeddedFont>
    <p:embeddedFont>
      <p:font typeface="Geologica Light" pitchFamily="2" charset="0"/>
      <p:regular r:id="rId13"/>
    </p:embeddedFont>
    <p:embeddedFont>
      <p:font typeface="Geologica Medium" pitchFamily="2" charset="0"/>
      <p:regular r:id="rId14"/>
    </p:embeddedFont>
  </p:embeddedFontLst>
  <p:defaultTextStyle>
    <a:defPPr>
      <a:defRPr lang="en-GB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06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370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2092" userDrawn="1">
          <p15:clr>
            <a:srgbClr val="A4A3A4"/>
          </p15:clr>
        </p15:guide>
        <p15:guide id="8" orient="horz" pos="2228" userDrawn="1">
          <p15:clr>
            <a:srgbClr val="A4A3A4"/>
          </p15:clr>
        </p15:guide>
        <p15:guide id="9" pos="7491" userDrawn="1">
          <p15:clr>
            <a:srgbClr val="A4A3A4"/>
          </p15:clr>
        </p15:guide>
        <p15:guide id="10" pos="211" userDrawn="1">
          <p15:clr>
            <a:srgbClr val="A4A3A4"/>
          </p15:clr>
        </p15:guide>
        <p15:guide id="11" pos="6902" userDrawn="1">
          <p15:clr>
            <a:srgbClr val="A4A3A4"/>
          </p15:clr>
        </p15:guide>
        <p15:guide id="12" orient="horz" pos="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F55B63-2DA8-DE2A-2428-D282B0C04205}" name="Dmytro Galov" initials="DG" userId="S::d.galov@levi9.com::28e2b9ec-bb56-45ca-b7ea-1c74a24bfd64" providerId="AD"/>
  <p188:author id="{E75031A1-4E92-F4F8-7EDA-A9D5BA9B5281}" name="Predrag Kapamadzin" initials="PK" userId="S::p.kapamadzin@levi9.com::acbed42e-6281-4b4d-926a-b19a1a892e27" providerId="AD"/>
  <p188:author id="{C31062AD-0D5D-25F6-CB1F-69ED6B7B0E5B}" name="Anastasiia Dyka" initials="AD" userId="S::anastasiia.dyka@levi9.com::a5c1cf94-c848-4691-83ab-c0b2dce305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BC4"/>
    <a:srgbClr val="D1DCFB"/>
    <a:srgbClr val="05092A"/>
    <a:srgbClr val="5F232E"/>
    <a:srgbClr val="F95976"/>
    <a:srgbClr val="12BDB4"/>
    <a:srgbClr val="E4E4E3"/>
    <a:srgbClr val="ECECEC"/>
    <a:srgbClr val="4571F2"/>
    <a:srgbClr val="0C4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280"/>
    <p:restoredTop sz="94658"/>
  </p:normalViewPr>
  <p:slideViewPr>
    <p:cSldViewPr snapToGrid="0">
      <p:cViewPr varScale="1">
        <p:scale>
          <a:sx n="103" d="100"/>
          <a:sy n="103" d="100"/>
        </p:scale>
        <p:origin x="192" y="720"/>
      </p:cViewPr>
      <p:guideLst>
        <p:guide pos="7106"/>
        <p:guide pos="574"/>
        <p:guide orient="horz" pos="3861"/>
        <p:guide orient="horz" pos="255"/>
        <p:guide pos="3704"/>
        <p:guide pos="3840"/>
        <p:guide orient="horz" pos="2092"/>
        <p:guide orient="horz" pos="2228"/>
        <p:guide pos="7491"/>
        <p:guide pos="211"/>
        <p:guide pos="6902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868420-EC03-3277-391A-30E38FA47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86D6A-89E0-8191-A12D-791BEFA01E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BECF7-C028-3B4D-99EC-04772E8E691E}" type="datetimeFigureOut">
              <a:rPr lang="en-UA" smtClean="0"/>
              <a:t>6/2/25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73F33-FDE6-97F2-FBDD-9AC03A62DA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9B55-F086-629B-AE91-742F3FFD12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6F91-EC0B-BC45-8B9A-10F814ABAF1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87364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C5E15-354B-664F-9853-7C9CD4860EB7}" type="datetimeFigureOut">
              <a:rPr lang="en-UA" smtClean="0"/>
              <a:t>6/2/25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68667-6ABB-B249-839E-CC5F18CD0F4A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5642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FBD03-4125-0E56-2BF0-2CFF80BED3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86000">
                <a:schemeClr val="accent2"/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9B000C-D858-217D-5117-8E3992995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30BD02-8C2D-C95A-22CF-54076478E6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16976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1F8F9-C766-D0ED-5194-961D032B1BA5}"/>
              </a:ext>
            </a:extLst>
          </p:cNvPr>
          <p:cNvSpPr/>
          <p:nvPr userDrawn="1"/>
        </p:nvSpPr>
        <p:spPr>
          <a:xfrm>
            <a:off x="879285" y="4771827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DF5044-719C-9ABE-16E2-C0ABF7AF8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92" y="758129"/>
            <a:ext cx="1094400" cy="547200"/>
          </a:xfrm>
          <a:prstGeom prst="rect">
            <a:avLst/>
          </a:prstGeom>
        </p:spPr>
      </p:pic>
      <p:sp>
        <p:nvSpPr>
          <p:cNvPr id="5" name="Author">
            <a:extLst>
              <a:ext uri="{FF2B5EF4-FFF2-40B4-BE49-F238E27FC236}">
                <a16:creationId xmlns:a16="http://schemas.microsoft.com/office/drawing/2014/main" id="{D11DC240-3CAC-4202-974D-1B6DBB671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6042025"/>
            <a:ext cx="4194175" cy="4333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</a:t>
            </a:r>
          </a:p>
        </p:txBody>
      </p:sp>
      <p:sp>
        <p:nvSpPr>
          <p:cNvPr id="12" name="Subtitle">
            <a:extLst>
              <a:ext uri="{FF2B5EF4-FFF2-40B4-BE49-F238E27FC236}">
                <a16:creationId xmlns:a16="http://schemas.microsoft.com/office/drawing/2014/main" id="{DF2B0550-2937-93A7-F720-64EB27A6B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93" y="4374355"/>
            <a:ext cx="10605051" cy="37361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AF553BF7-0FA8-AB7F-C056-6B46326C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93" y="5138527"/>
            <a:ext cx="10605051" cy="705679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2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26" name="Image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838205" y="1119803"/>
            <a:ext cx="7369865" cy="4913243"/>
          </a:xfrm>
        </p:spPr>
        <p:txBody>
          <a:bodyPr/>
          <a:lstStyle/>
          <a:p>
            <a:endParaRPr lang="en-UA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6576385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Explanation">
            <a:extLst>
              <a:ext uri="{FF2B5EF4-FFF2-40B4-BE49-F238E27FC236}">
                <a16:creationId xmlns:a16="http://schemas.microsoft.com/office/drawing/2014/main" id="{E89CA4E8-1CCC-69F3-7CF3-2E734299A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7653" y="1119803"/>
            <a:ext cx="3210338" cy="491324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509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With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Logo3">
            <a:extLst>
              <a:ext uri="{FF2B5EF4-FFF2-40B4-BE49-F238E27FC236}">
                <a16:creationId xmlns:a16="http://schemas.microsoft.com/office/drawing/2014/main" id="{B9920B0C-B226-AD6C-0B7E-97880DFF7F0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39232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7" name="Logo2">
            <a:extLst>
              <a:ext uri="{FF2B5EF4-FFF2-40B4-BE49-F238E27FC236}">
                <a16:creationId xmlns:a16="http://schemas.microsoft.com/office/drawing/2014/main" id="{5E0B74F7-32ED-36C2-5E21-9C6EE5B735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428650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26" name="Logo1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33941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E89CA4E8-1CCC-69F3-7CF3-2E734299A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5" y="1350595"/>
            <a:ext cx="10319946" cy="310724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10319946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0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8D6EA3-E0AB-D22C-377E-2A93BD470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7" name="SubtitleImage3">
            <a:extLst>
              <a:ext uri="{FF2B5EF4-FFF2-40B4-BE49-F238E27FC236}">
                <a16:creationId xmlns:a16="http://schemas.microsoft.com/office/drawing/2014/main" id="{84514831-CE72-518D-7EB4-E8DDD166E0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27163" y="4667867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Image3">
            <a:extLst>
              <a:ext uri="{FF2B5EF4-FFF2-40B4-BE49-F238E27FC236}">
                <a16:creationId xmlns:a16="http://schemas.microsoft.com/office/drawing/2014/main" id="{D5D82F0E-F9BA-E6DE-3C1F-9FFACC8719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74241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16" name="SubtitleImage2">
            <a:extLst>
              <a:ext uri="{FF2B5EF4-FFF2-40B4-BE49-F238E27FC236}">
                <a16:creationId xmlns:a16="http://schemas.microsoft.com/office/drawing/2014/main" id="{62544401-7425-15B7-2030-5360E6E9D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4785" y="4667868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Image2">
            <a:extLst>
              <a:ext uri="{FF2B5EF4-FFF2-40B4-BE49-F238E27FC236}">
                <a16:creationId xmlns:a16="http://schemas.microsoft.com/office/drawing/2014/main" id="{87EDCED1-FC67-304F-E10E-165603CFBD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1863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3" name="SubtitleImage1">
            <a:extLst>
              <a:ext uri="{FF2B5EF4-FFF2-40B4-BE49-F238E27FC236}">
                <a16:creationId xmlns:a16="http://schemas.microsoft.com/office/drawing/2014/main" id="{89C81699-363E-6BF3-2E9E-AE6FF549F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615" y="4667869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Image1">
            <a:extLst>
              <a:ext uri="{FF2B5EF4-FFF2-40B4-BE49-F238E27FC236}">
                <a16:creationId xmlns:a16="http://schemas.microsoft.com/office/drawing/2014/main" id="{FB231B1A-6722-8ECD-889F-CE530756E0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5677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9C81699-363E-6BF3-2E9E-AE6FF549F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2084" y="1782147"/>
            <a:ext cx="3906864" cy="1200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</a:t>
            </a:r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1784709-F2F6-9860-EA75-62F1E40CAF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C5B4520B-739E-EE08-944F-2AD23D8F72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51" y="3809250"/>
            <a:ext cx="3906864" cy="13860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Feel free to add examples or other elements that help convey your message more effectively.</a:t>
            </a:r>
            <a:endParaRPr lang="en-US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CA92EF45-DE84-0451-6FC4-C38DF2B74E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340" y="3403334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A4F201E-01B3-CC91-B435-D205478BE7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0198" y="1782147"/>
            <a:ext cx="3906864" cy="1200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</a:t>
            </a:r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335B70E-2981-AA0E-8C3D-90016B7247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07487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6BFE50F-B120-E9F7-31EE-B9CD065CB2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68165" y="3809250"/>
            <a:ext cx="3906864" cy="13860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Feel free to add examples or other elements that help convey your message more effectively.</a:t>
            </a:r>
            <a:endParaRPr lang="en-US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5FFB285-D6E0-B251-451D-203F4BDAFC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85454" y="3403334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E91A5B2-69F7-5492-5990-1523793D0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74A80B-6A82-00B3-C19D-07B0D9A066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98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233697C-0F03-41ED-27C9-61554D96316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305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27667E2-7659-F995-D274-3C13DCAEEF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33899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22AF17F4-2A71-A021-4FDB-B02698E9C4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75399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661144B-3DAD-FAA0-375A-1A3226EF2F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5399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22A21C72-B7F9-724D-752E-19B8074E30F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5399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03E7CCE2-EA27-76F3-DA27-AA60323F1E5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71835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B86F15DD-E048-46C6-E90B-A8AD6F126B2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9695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494CB4-FC7F-A360-9802-FF4AEBC7F1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4AB44-1832-8F39-9E64-11A0E9F81FFB}"/>
              </a:ext>
            </a:extLst>
          </p:cNvPr>
          <p:cNvSpPr txBox="1"/>
          <p:nvPr userDrawn="1"/>
        </p:nvSpPr>
        <p:spPr>
          <a:xfrm>
            <a:off x="6375399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EB762706-4258-3490-CB17-45CDE15369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33899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5E903767-053C-6A2A-268A-0C3B4FEECD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33899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7AE24-F695-84C4-719D-BFAF2E09027B}"/>
              </a:ext>
            </a:extLst>
          </p:cNvPr>
          <p:cNvSpPr txBox="1"/>
          <p:nvPr userDrawn="1"/>
        </p:nvSpPr>
        <p:spPr>
          <a:xfrm>
            <a:off x="4533899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DEA30B4C-29B9-CA8A-E41E-75F76C4816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7305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F5BE9BC9-0B40-04EC-114F-B9FD6480C9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305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2E7962-56E1-E843-3325-D13D220F8161}"/>
              </a:ext>
            </a:extLst>
          </p:cNvPr>
          <p:cNvSpPr txBox="1"/>
          <p:nvPr userDrawn="1"/>
        </p:nvSpPr>
        <p:spPr>
          <a:xfrm>
            <a:off x="2730500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F3E1D5D4-4C16-2AB2-9DBF-F50F508355E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98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3397BBF0-3320-703B-E8BF-F7D044F168C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98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7D6F89-402E-AE09-93E9-3CAAFB30CB24}"/>
              </a:ext>
            </a:extLst>
          </p:cNvPr>
          <p:cNvSpPr txBox="1"/>
          <p:nvPr userDrawn="1"/>
        </p:nvSpPr>
        <p:spPr>
          <a:xfrm>
            <a:off x="939800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EBAA5A63-4801-6FD1-FEA6-130E1F55D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9695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EDCA86B9-661E-6751-C1AD-6C7E2B18499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9695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C8BD853C-1F35-402A-2BFF-BBC9FB30299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171835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A5C6907C-13E5-D804-76BF-A275D35CED8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171835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87C7B64A-C63F-E7E9-F3F4-6665AEEC137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398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58" name="Picture Placeholder 12">
            <a:extLst>
              <a:ext uri="{FF2B5EF4-FFF2-40B4-BE49-F238E27FC236}">
                <a16:creationId xmlns:a16="http://schemas.microsoft.com/office/drawing/2014/main" id="{EFCA27BB-2FC7-6E83-4C09-E706D053F491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27305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A3B86C1E-7F88-83C1-089B-DF418A8A78A9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4533899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A1F936B-733E-9153-169A-DAB65E0E3CAD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6375399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E18ADEC3-5ABA-2DB2-2F32-35F574D525A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75399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A68FC7A1-6DB5-C59E-4630-66904E51194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75399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8FDB8AEF-E20F-E8E2-0B7C-EBA47EC5D9E9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8171835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3D414404-F528-52DB-C5E7-4EDE0B409A1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99695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0C061-D58D-5CC7-4151-FEB42A166007}"/>
              </a:ext>
            </a:extLst>
          </p:cNvPr>
          <p:cNvSpPr txBox="1"/>
          <p:nvPr userDrawn="1"/>
        </p:nvSpPr>
        <p:spPr>
          <a:xfrm>
            <a:off x="7908966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6700D3A-BF6C-04A5-952A-A6C3CA7E9B0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533899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0ECF0EA6-57DA-D5EA-43E7-66700C1882B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533899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089C81-8D7D-0E6B-98F8-440373A80965}"/>
              </a:ext>
            </a:extLst>
          </p:cNvPr>
          <p:cNvSpPr txBox="1"/>
          <p:nvPr userDrawn="1"/>
        </p:nvSpPr>
        <p:spPr>
          <a:xfrm>
            <a:off x="6067466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69" name="Text Placeholder 29">
            <a:extLst>
              <a:ext uri="{FF2B5EF4-FFF2-40B4-BE49-F238E27FC236}">
                <a16:creationId xmlns:a16="http://schemas.microsoft.com/office/drawing/2014/main" id="{BDF1B349-B942-3710-E370-67077D0A79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7305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74398494-67CE-50CC-DE3B-A1F2083485A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7305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35CBBA-8571-1F55-296D-EC503DCF0650}"/>
              </a:ext>
            </a:extLst>
          </p:cNvPr>
          <p:cNvSpPr txBox="1"/>
          <p:nvPr userDrawn="1"/>
        </p:nvSpPr>
        <p:spPr>
          <a:xfrm>
            <a:off x="2730500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6676F06E-EED2-FBA2-1D13-07F3A28E71C7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398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A43D676A-BC6B-43B9-FA65-85F7762AE3E7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398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7D2E99-EAD1-BCB4-4430-98C461405166}"/>
              </a:ext>
            </a:extLst>
          </p:cNvPr>
          <p:cNvSpPr txBox="1"/>
          <p:nvPr userDrawn="1"/>
        </p:nvSpPr>
        <p:spPr>
          <a:xfrm>
            <a:off x="2488524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F81AE663-4822-29FD-358C-B83977CF991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9695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33091CC5-DBB1-CE24-BF4F-1F76D401843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9695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68FF92C4-F447-733A-7328-77ACFC09887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8171835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131AC981-0281-1637-FF81-83660AEF0E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171835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136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Of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8F1E76D-42E7-E5A0-C4EE-9684221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5318B2-D35D-4E7C-E22B-DA56487E5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E1848E-2383-2D2C-5554-46F682897C2A}"/>
              </a:ext>
            </a:extLst>
          </p:cNvPr>
          <p:cNvSpPr txBox="1">
            <a:spLocks/>
          </p:cNvSpPr>
          <p:nvPr userDrawn="1"/>
        </p:nvSpPr>
        <p:spPr>
          <a:xfrm>
            <a:off x="0" y="6356350"/>
            <a:ext cx="11795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marL="0" algn="r" defTabSz="914377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eologica Light" pitchFamily="2" charset="0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04Divider">
            <a:extLst>
              <a:ext uri="{FF2B5EF4-FFF2-40B4-BE49-F238E27FC236}">
                <a16:creationId xmlns:a16="http://schemas.microsoft.com/office/drawing/2014/main" id="{8409D74D-4624-88C7-79FA-4FA7D367124E}"/>
              </a:ext>
            </a:extLst>
          </p:cNvPr>
          <p:cNvSpPr/>
          <p:nvPr userDrawn="1"/>
        </p:nvSpPr>
        <p:spPr>
          <a:xfrm flipH="1" flipV="1">
            <a:off x="1839743" y="4373388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0" name="04">
            <a:extLst>
              <a:ext uri="{FF2B5EF4-FFF2-40B4-BE49-F238E27FC236}">
                <a16:creationId xmlns:a16="http://schemas.microsoft.com/office/drawing/2014/main" id="{32FE8659-7EF5-C5CF-B7D6-319AB872DE0F}"/>
              </a:ext>
            </a:extLst>
          </p:cNvPr>
          <p:cNvSpPr txBox="1">
            <a:spLocks/>
          </p:cNvSpPr>
          <p:nvPr userDrawn="1"/>
        </p:nvSpPr>
        <p:spPr>
          <a:xfrm>
            <a:off x="939118" y="437204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04</a:t>
            </a:r>
            <a:endParaRPr lang="en-UA"/>
          </a:p>
        </p:txBody>
      </p:sp>
      <p:sp>
        <p:nvSpPr>
          <p:cNvPr id="21" name="05Divider">
            <a:extLst>
              <a:ext uri="{FF2B5EF4-FFF2-40B4-BE49-F238E27FC236}">
                <a16:creationId xmlns:a16="http://schemas.microsoft.com/office/drawing/2014/main" id="{4A097B37-08F4-ED22-8579-58EC94159D15}"/>
              </a:ext>
            </a:extLst>
          </p:cNvPr>
          <p:cNvSpPr/>
          <p:nvPr userDrawn="1"/>
        </p:nvSpPr>
        <p:spPr>
          <a:xfrm flipH="1" flipV="1">
            <a:off x="6797823" y="168959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3" name="05">
            <a:extLst>
              <a:ext uri="{FF2B5EF4-FFF2-40B4-BE49-F238E27FC236}">
                <a16:creationId xmlns:a16="http://schemas.microsoft.com/office/drawing/2014/main" id="{23BBB2E2-A595-A905-3895-84024EDC9C27}"/>
              </a:ext>
            </a:extLst>
          </p:cNvPr>
          <p:cNvSpPr txBox="1">
            <a:spLocks/>
          </p:cNvSpPr>
          <p:nvPr userDrawn="1"/>
        </p:nvSpPr>
        <p:spPr>
          <a:xfrm>
            <a:off x="5897198" y="168825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05</a:t>
            </a:r>
            <a:endParaRPr lang="en-UA"/>
          </a:p>
        </p:txBody>
      </p:sp>
      <p:sp>
        <p:nvSpPr>
          <p:cNvPr id="24" name="06Divider">
            <a:extLst>
              <a:ext uri="{FF2B5EF4-FFF2-40B4-BE49-F238E27FC236}">
                <a16:creationId xmlns:a16="http://schemas.microsoft.com/office/drawing/2014/main" id="{F0994E9C-D24A-0EBC-E69D-6E707EFE6EAC}"/>
              </a:ext>
            </a:extLst>
          </p:cNvPr>
          <p:cNvSpPr/>
          <p:nvPr userDrawn="1"/>
        </p:nvSpPr>
        <p:spPr>
          <a:xfrm flipH="1" flipV="1">
            <a:off x="6797823" y="257351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6" name="06">
            <a:extLst>
              <a:ext uri="{FF2B5EF4-FFF2-40B4-BE49-F238E27FC236}">
                <a16:creationId xmlns:a16="http://schemas.microsoft.com/office/drawing/2014/main" id="{D4D1456E-8CF4-2356-B99D-10D31DA5F0E1}"/>
              </a:ext>
            </a:extLst>
          </p:cNvPr>
          <p:cNvSpPr txBox="1">
            <a:spLocks/>
          </p:cNvSpPr>
          <p:nvPr userDrawn="1"/>
        </p:nvSpPr>
        <p:spPr>
          <a:xfrm>
            <a:off x="5897198" y="257217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06</a:t>
            </a:r>
            <a:endParaRPr lang="en-UA"/>
          </a:p>
        </p:txBody>
      </p:sp>
      <p:sp>
        <p:nvSpPr>
          <p:cNvPr id="27" name="07Divider">
            <a:extLst>
              <a:ext uri="{FF2B5EF4-FFF2-40B4-BE49-F238E27FC236}">
                <a16:creationId xmlns:a16="http://schemas.microsoft.com/office/drawing/2014/main" id="{AC71925C-5769-35F3-30CC-6DE5FCAD077A}"/>
              </a:ext>
            </a:extLst>
          </p:cNvPr>
          <p:cNvSpPr/>
          <p:nvPr userDrawn="1"/>
        </p:nvSpPr>
        <p:spPr>
          <a:xfrm flipH="1" flipV="1">
            <a:off x="6797823" y="3457435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9" name="07">
            <a:extLst>
              <a:ext uri="{FF2B5EF4-FFF2-40B4-BE49-F238E27FC236}">
                <a16:creationId xmlns:a16="http://schemas.microsoft.com/office/drawing/2014/main" id="{F2F4BB22-FAB4-B245-4909-1106096BEE02}"/>
              </a:ext>
            </a:extLst>
          </p:cNvPr>
          <p:cNvSpPr txBox="1">
            <a:spLocks/>
          </p:cNvSpPr>
          <p:nvPr userDrawn="1"/>
        </p:nvSpPr>
        <p:spPr>
          <a:xfrm>
            <a:off x="5897198" y="345609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07</a:t>
            </a:r>
            <a:endParaRPr lang="en-UA"/>
          </a:p>
        </p:txBody>
      </p:sp>
      <p:sp>
        <p:nvSpPr>
          <p:cNvPr id="30" name="08Divider">
            <a:extLst>
              <a:ext uri="{FF2B5EF4-FFF2-40B4-BE49-F238E27FC236}">
                <a16:creationId xmlns:a16="http://schemas.microsoft.com/office/drawing/2014/main" id="{8DEEA522-DD65-6679-BD07-FA29CD9C5705}"/>
              </a:ext>
            </a:extLst>
          </p:cNvPr>
          <p:cNvSpPr/>
          <p:nvPr userDrawn="1"/>
        </p:nvSpPr>
        <p:spPr>
          <a:xfrm flipH="1" flipV="1">
            <a:off x="6797823" y="4363228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E50F4E-5A0B-31AC-3772-01B6466BB19E}"/>
              </a:ext>
            </a:extLst>
          </p:cNvPr>
          <p:cNvSpPr txBox="1"/>
          <p:nvPr userDrawn="1"/>
        </p:nvSpPr>
        <p:spPr>
          <a:xfrm>
            <a:off x="3616960" y="-457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/>
            <a:endParaRPr lang="en-UA"/>
          </a:p>
        </p:txBody>
      </p:sp>
      <p:sp>
        <p:nvSpPr>
          <p:cNvPr id="32" name="08">
            <a:extLst>
              <a:ext uri="{FF2B5EF4-FFF2-40B4-BE49-F238E27FC236}">
                <a16:creationId xmlns:a16="http://schemas.microsoft.com/office/drawing/2014/main" id="{0AD0A9DE-3380-7160-02FA-5B8DD1872BCF}"/>
              </a:ext>
            </a:extLst>
          </p:cNvPr>
          <p:cNvSpPr txBox="1">
            <a:spLocks/>
          </p:cNvSpPr>
          <p:nvPr userDrawn="1"/>
        </p:nvSpPr>
        <p:spPr>
          <a:xfrm>
            <a:off x="5897198" y="436188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08</a:t>
            </a:r>
            <a:endParaRPr lang="en-UA"/>
          </a:p>
        </p:txBody>
      </p:sp>
      <p:sp>
        <p:nvSpPr>
          <p:cNvPr id="15" name="03Divider">
            <a:extLst>
              <a:ext uri="{FF2B5EF4-FFF2-40B4-BE49-F238E27FC236}">
                <a16:creationId xmlns:a16="http://schemas.microsoft.com/office/drawing/2014/main" id="{EC1C2B1D-9C90-8E2B-78A4-8D36CEDC1D4E}"/>
              </a:ext>
            </a:extLst>
          </p:cNvPr>
          <p:cNvSpPr/>
          <p:nvPr userDrawn="1"/>
        </p:nvSpPr>
        <p:spPr>
          <a:xfrm flipH="1" flipV="1">
            <a:off x="1839743" y="346759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7" name="03">
            <a:extLst>
              <a:ext uri="{FF2B5EF4-FFF2-40B4-BE49-F238E27FC236}">
                <a16:creationId xmlns:a16="http://schemas.microsoft.com/office/drawing/2014/main" id="{6A293AD4-3D72-9595-C923-381C11978599}"/>
              </a:ext>
            </a:extLst>
          </p:cNvPr>
          <p:cNvSpPr txBox="1">
            <a:spLocks/>
          </p:cNvSpPr>
          <p:nvPr userDrawn="1"/>
        </p:nvSpPr>
        <p:spPr>
          <a:xfrm>
            <a:off x="939118" y="3466250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03</a:t>
            </a:r>
            <a:endParaRPr lang="en-UA"/>
          </a:p>
        </p:txBody>
      </p:sp>
      <p:sp>
        <p:nvSpPr>
          <p:cNvPr id="11" name="02Divider">
            <a:extLst>
              <a:ext uri="{FF2B5EF4-FFF2-40B4-BE49-F238E27FC236}">
                <a16:creationId xmlns:a16="http://schemas.microsoft.com/office/drawing/2014/main" id="{E9D1B128-9C3F-597B-739F-57FB71468298}"/>
              </a:ext>
            </a:extLst>
          </p:cNvPr>
          <p:cNvSpPr/>
          <p:nvPr userDrawn="1"/>
        </p:nvSpPr>
        <p:spPr>
          <a:xfrm flipH="1" flipV="1">
            <a:off x="1839743" y="258367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3" name="02">
            <a:extLst>
              <a:ext uri="{FF2B5EF4-FFF2-40B4-BE49-F238E27FC236}">
                <a16:creationId xmlns:a16="http://schemas.microsoft.com/office/drawing/2014/main" id="{9BBEDAE5-C1E1-741E-D1C7-244D54E332F4}"/>
              </a:ext>
            </a:extLst>
          </p:cNvPr>
          <p:cNvSpPr txBox="1">
            <a:spLocks/>
          </p:cNvSpPr>
          <p:nvPr userDrawn="1"/>
        </p:nvSpPr>
        <p:spPr>
          <a:xfrm>
            <a:off x="939118" y="258233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02</a:t>
            </a:r>
            <a:endParaRPr lang="en-UA"/>
          </a:p>
        </p:txBody>
      </p:sp>
      <p:sp>
        <p:nvSpPr>
          <p:cNvPr id="8" name="01Divider">
            <a:extLst>
              <a:ext uri="{FF2B5EF4-FFF2-40B4-BE49-F238E27FC236}">
                <a16:creationId xmlns:a16="http://schemas.microsoft.com/office/drawing/2014/main" id="{55850E9C-6F5A-AA21-DD4C-E5EF257735D2}"/>
              </a:ext>
            </a:extLst>
          </p:cNvPr>
          <p:cNvSpPr/>
          <p:nvPr userDrawn="1"/>
        </p:nvSpPr>
        <p:spPr>
          <a:xfrm flipH="1" flipV="1">
            <a:off x="1839743" y="169975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0" name="01">
            <a:extLst>
              <a:ext uri="{FF2B5EF4-FFF2-40B4-BE49-F238E27FC236}">
                <a16:creationId xmlns:a16="http://schemas.microsoft.com/office/drawing/2014/main" id="{305D3055-BC5A-C91B-1D50-38B6C456E058}"/>
              </a:ext>
            </a:extLst>
          </p:cNvPr>
          <p:cNvSpPr txBox="1">
            <a:spLocks/>
          </p:cNvSpPr>
          <p:nvPr userDrawn="1"/>
        </p:nvSpPr>
        <p:spPr>
          <a:xfrm>
            <a:off x="939118" y="169841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01</a:t>
            </a:r>
            <a:endParaRPr lang="en-UA"/>
          </a:p>
        </p:txBody>
      </p:sp>
      <p:sp>
        <p:nvSpPr>
          <p:cNvPr id="3" name="Section1">
            <a:extLst>
              <a:ext uri="{FF2B5EF4-FFF2-40B4-BE49-F238E27FC236}">
                <a16:creationId xmlns:a16="http://schemas.microsoft.com/office/drawing/2014/main" id="{435E856D-29BF-80F7-353E-49B66369E0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4609" y="176276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4" name="Section2">
            <a:extLst>
              <a:ext uri="{FF2B5EF4-FFF2-40B4-BE49-F238E27FC236}">
                <a16:creationId xmlns:a16="http://schemas.microsoft.com/office/drawing/2014/main" id="{410BC84A-AAF9-C69C-EA25-135BAE0271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024609" y="2646629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9" name="Section3">
            <a:extLst>
              <a:ext uri="{FF2B5EF4-FFF2-40B4-BE49-F238E27FC236}">
                <a16:creationId xmlns:a16="http://schemas.microsoft.com/office/drawing/2014/main" id="{DF0483C6-1E0B-9BBE-AF8D-E748ABF209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24609" y="3530497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2" name="Section4">
            <a:extLst>
              <a:ext uri="{FF2B5EF4-FFF2-40B4-BE49-F238E27FC236}">
                <a16:creationId xmlns:a16="http://schemas.microsoft.com/office/drawing/2014/main" id="{E5EB3AC5-4745-6765-A1EE-3D30DA2CCF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4609" y="4414365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4" name="Section5">
            <a:extLst>
              <a:ext uri="{FF2B5EF4-FFF2-40B4-BE49-F238E27FC236}">
                <a16:creationId xmlns:a16="http://schemas.microsoft.com/office/drawing/2014/main" id="{CC24528A-8122-A9AB-3F1B-56AFC2D5F7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2689" y="176276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6" name="Section6">
            <a:extLst>
              <a:ext uri="{FF2B5EF4-FFF2-40B4-BE49-F238E27FC236}">
                <a16:creationId xmlns:a16="http://schemas.microsoft.com/office/drawing/2014/main" id="{E8CD1B7F-6019-691C-4ACE-A65654E638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2689" y="2646629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9" name="Section7">
            <a:extLst>
              <a:ext uri="{FF2B5EF4-FFF2-40B4-BE49-F238E27FC236}">
                <a16:creationId xmlns:a16="http://schemas.microsoft.com/office/drawing/2014/main" id="{A4C2A5F8-10DA-6963-2528-01D34CB744B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2689" y="3530497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22" name="Section8">
            <a:extLst>
              <a:ext uri="{FF2B5EF4-FFF2-40B4-BE49-F238E27FC236}">
                <a16:creationId xmlns:a16="http://schemas.microsoft.com/office/drawing/2014/main" id="{A8E4FFED-EDBD-0A17-8FD9-69E52B1411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2689" y="4414365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C48F8-1155-976B-2690-145C7C3193B2}"/>
              </a:ext>
            </a:extLst>
          </p:cNvPr>
          <p:cNvSpPr txBox="1"/>
          <p:nvPr userDrawn="1"/>
        </p:nvSpPr>
        <p:spPr>
          <a:xfrm>
            <a:off x="407773" y="345363"/>
            <a:ext cx="7043351" cy="4942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800" b="1" i="0" kern="1200" baseline="0" dirty="0">
                <a:solidFill>
                  <a:srgbClr val="090909"/>
                </a:solidFill>
                <a:latin typeface="Geologica" pitchFamily="2" charset="0"/>
                <a:ea typeface="+mj-ea"/>
                <a:cs typeface="+mj-cs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3263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0945BD-F5EA-B3F8-CBFA-E550CEC77E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C95BF0-54C3-6041-DDF1-18180841A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571" y="-61785"/>
            <a:ext cx="12445142" cy="6981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7FC8DB-351F-BC3F-FE74-0C2986770E34}"/>
              </a:ext>
            </a:extLst>
          </p:cNvPr>
          <p:cNvSpPr/>
          <p:nvPr userDrawn="1"/>
        </p:nvSpPr>
        <p:spPr>
          <a:xfrm>
            <a:off x="-138319" y="-74140"/>
            <a:ext cx="12468637" cy="6993924"/>
          </a:xfrm>
          <a:prstGeom prst="rect">
            <a:avLst/>
          </a:prstGeom>
          <a:gradFill flip="none" rotWithShape="1">
            <a:gsLst>
              <a:gs pos="47000">
                <a:srgbClr val="05092A">
                  <a:alpha val="80000"/>
                </a:srgbClr>
              </a:gs>
              <a:gs pos="2000">
                <a:schemeClr val="tx2">
                  <a:lumMod val="49000"/>
                </a:schemeClr>
              </a:gs>
              <a:gs pos="99000">
                <a:srgbClr val="5F232E">
                  <a:alpha val="50196"/>
                </a:srgbClr>
              </a:gs>
            </a:gsLst>
            <a:lin ang="17400000" scaled="0"/>
            <a:tileRect/>
          </a:gra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70524-0E70-55B3-F438-666044222C14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7" cy="544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05232-9290-3A99-ABAB-702A9EFF30E1}"/>
              </a:ext>
            </a:extLst>
          </p:cNvPr>
          <p:cNvSpPr txBox="1"/>
          <p:nvPr userDrawn="1"/>
        </p:nvSpPr>
        <p:spPr>
          <a:xfrm>
            <a:off x="785193" y="2337361"/>
            <a:ext cx="7821778" cy="30189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4800" b="1" dirty="0">
                <a:solidFill>
                  <a:schemeClr val="bg1"/>
                </a:solidFill>
                <a:effectLst/>
                <a:latin typeface="+mj-lt"/>
              </a:rPr>
              <a:t>We are </a:t>
            </a:r>
            <a:r>
              <a:rPr lang="en-GB" sz="4800" b="1" dirty="0">
                <a:solidFill>
                  <a:schemeClr val="accent6"/>
                </a:solidFill>
                <a:effectLst/>
                <a:latin typeface="+mj-lt"/>
              </a:rPr>
              <a:t>900% ready </a:t>
            </a:r>
            <a:br>
              <a:rPr lang="en-GB" sz="4800" b="1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en-GB" sz="4800" b="1" dirty="0">
                <a:solidFill>
                  <a:schemeClr val="bg1"/>
                </a:solidFill>
                <a:effectLst/>
                <a:latin typeface="+mj-lt"/>
              </a:rPr>
              <a:t>to start our successful partnership</a:t>
            </a:r>
            <a:endParaRPr lang="en-UA" sz="48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DEEF4C-0BFA-BD3D-5408-57575F7FB7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131" y="5776853"/>
            <a:ext cx="364631" cy="3646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27C4D7-AE9A-370E-7BB0-4D3DB9EF31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6709" y="5776853"/>
            <a:ext cx="364631" cy="3646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7F3ED2-9D75-E9F9-0B93-021100F8ECB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34" y="5755968"/>
            <a:ext cx="406400" cy="40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B4F64-280D-880E-7792-7E3B89B1DB4A}"/>
              </a:ext>
            </a:extLst>
          </p:cNvPr>
          <p:cNvSpPr txBox="1"/>
          <p:nvPr userDrawn="1"/>
        </p:nvSpPr>
        <p:spPr>
          <a:xfrm>
            <a:off x="1334034" y="5715559"/>
            <a:ext cx="1723599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</a:rPr>
              <a:t>www.</a:t>
            </a:r>
            <a:r>
              <a:rPr lang="en-GB" sz="1600">
                <a:solidFill>
                  <a:schemeClr val="bg1"/>
                </a:solidFill>
              </a:rPr>
              <a:t>levi9.com</a:t>
            </a:r>
            <a:endParaRPr lang="en-UA" sz="16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EF62F-D998-FC10-0206-465591961FE4}"/>
              </a:ext>
            </a:extLst>
          </p:cNvPr>
          <p:cNvSpPr txBox="1"/>
          <p:nvPr userDrawn="1"/>
        </p:nvSpPr>
        <p:spPr>
          <a:xfrm>
            <a:off x="6939779" y="5715559"/>
            <a:ext cx="1912786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/>
              </a:rPr>
              <a:t>info@levi9.com</a:t>
            </a:r>
            <a:endParaRPr lang="en-UA" sz="16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095C5-8CAE-92CF-7FFE-64027C268AD3}"/>
              </a:ext>
            </a:extLst>
          </p:cNvPr>
          <p:cNvSpPr txBox="1"/>
          <p:nvPr userDrawn="1"/>
        </p:nvSpPr>
        <p:spPr>
          <a:xfrm>
            <a:off x="3905698" y="5715559"/>
            <a:ext cx="1912786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A" sz="1600">
                <a:solidFill>
                  <a:schemeClr val="bg1"/>
                </a:solidFill>
                <a:effectLst/>
              </a:rPr>
              <a:t>+31(0)206701947</a:t>
            </a:r>
            <a:endParaRPr lang="en-UA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45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A846C9-7BB8-5DB9-F60C-86E0BBC56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nk - Dark">
    <p:bg>
      <p:bgPr>
        <a:solidFill>
          <a:srgbClr val="0F0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F8837-C5DE-3D0F-D3A2-3ADE00A76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0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E66BAE-CFFA-81DA-2A4C-381EA29376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0C24C7-CA03-C4A6-D355-BF4DA9307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DF1900-2194-24A9-37D4-B2251D182CDF}"/>
              </a:ext>
            </a:extLst>
          </p:cNvPr>
          <p:cNvSpPr/>
          <p:nvPr userDrawn="1"/>
        </p:nvSpPr>
        <p:spPr>
          <a:xfrm>
            <a:off x="-8282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17000"/>
                  <a:alpha val="99940"/>
                </a:schemeClr>
              </a:gs>
              <a:gs pos="100000">
                <a:schemeClr val="tx2">
                  <a:lumMod val="75000"/>
                  <a:alpha val="0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566EDF-D611-9653-4512-114DD02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93" y="5138527"/>
            <a:ext cx="10605051" cy="705679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090FC-6EB3-903F-1654-23BF1B580646}"/>
              </a:ext>
            </a:extLst>
          </p:cNvPr>
          <p:cNvSpPr/>
          <p:nvPr userDrawn="1"/>
        </p:nvSpPr>
        <p:spPr>
          <a:xfrm>
            <a:off x="879285" y="4771827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6DFA5C0-6C63-B653-9326-8F69DB05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93" y="4374355"/>
            <a:ext cx="10605051" cy="37361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69D54D8-DAD6-5485-CFCB-41C4BD9711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92" y="758129"/>
            <a:ext cx="1094400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9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110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66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56651E-AFC1-EA76-1E0D-E0814C2A73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3A8453-F3A0-EF7B-2A16-1C9F3EC5D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7D1872-4D58-9A80-E925-728B9B63D9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16976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F3E8B-735B-6709-0601-E605B8862332}"/>
              </a:ext>
            </a:extLst>
          </p:cNvPr>
          <p:cNvSpPr/>
          <p:nvPr userDrawn="1"/>
        </p:nvSpPr>
        <p:spPr>
          <a:xfrm flipV="1">
            <a:off x="2143760" y="4836450"/>
            <a:ext cx="25200" cy="9969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2D982-1969-8A87-D9CF-9BF59FA45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7" cy="544651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9CDC284-27C8-C004-18ED-AC4E329B05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381" y="4837114"/>
            <a:ext cx="6617475" cy="996951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section name</a:t>
            </a:r>
            <a:endParaRPr lang="en-UA"/>
          </a:p>
        </p:txBody>
      </p:sp>
      <p:sp>
        <p:nvSpPr>
          <p:cNvPr id="2" name="Number"/>
          <p:cNvSpPr>
            <a:spLocks noGrp="1"/>
          </p:cNvSpPr>
          <p:nvPr>
            <p:ph type="ctrTitle" hasCustomPrompt="1"/>
          </p:nvPr>
        </p:nvSpPr>
        <p:spPr>
          <a:xfrm>
            <a:off x="785192" y="4836452"/>
            <a:ext cx="1358568" cy="99694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400" b="0" i="0" baseline="0">
                <a:solidFill>
                  <a:schemeClr val="bg1"/>
                </a:solidFill>
                <a:latin typeface="Geologica" pitchFamily="2" charset="0"/>
              </a:defRPr>
            </a:lvl1pPr>
          </a:lstStyle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48773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B0CBA5D-C633-5DB3-92A0-559E438C7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D5B1E71-A18F-840B-7772-4675B0355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192" y="4836452"/>
            <a:ext cx="1358568" cy="99694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400" b="0" i="0" baseline="0">
                <a:solidFill>
                  <a:schemeClr val="tx2"/>
                </a:solidFill>
                <a:latin typeface="Geologica" pitchFamily="2" charset="0"/>
              </a:defRPr>
            </a:lvl1pPr>
          </a:lstStyle>
          <a:p>
            <a:r>
              <a:rPr lang="en-US"/>
              <a:t>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F4CA88-2457-95D5-CEFB-825F08675A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4" cy="544651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B6FF149-A9BA-0356-6DA5-EC8822F18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381" y="4837114"/>
            <a:ext cx="6617475" cy="996951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section name</a:t>
            </a:r>
            <a:endParaRPr lang="en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2D453-E0AF-0808-C3BF-81656A6C0A6F}"/>
              </a:ext>
            </a:extLst>
          </p:cNvPr>
          <p:cNvSpPr/>
          <p:nvPr userDrawn="1"/>
        </p:nvSpPr>
        <p:spPr>
          <a:xfrm flipV="1">
            <a:off x="2143760" y="4836450"/>
            <a:ext cx="25200" cy="9969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</p:spTree>
    <p:extLst>
      <p:ext uri="{BB962C8B-B14F-4D97-AF65-F5344CB8AC3E}">
        <p14:creationId xmlns:p14="http://schemas.microsoft.com/office/powerpoint/2010/main" val="1753199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AF3167-03F4-AD4C-D5FB-2AA8F7EBC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DC9D5-F986-60E6-6913-70E79AD58A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417157"/>
            <a:ext cx="10515600" cy="14351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3600" b="1" i="0">
                <a:latin typeface="Geologica" pitchFamily="2" charset="0"/>
              </a:defRPr>
            </a:lvl1pPr>
          </a:lstStyle>
          <a:p>
            <a:pPr lvl="0"/>
            <a:r>
              <a:rPr lang="en-GB"/>
              <a:t>Click to add statement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C1DA54-D367-C00B-C2B4-AAF31FDDE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852333"/>
            <a:ext cx="10515600" cy="49953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 b="0" i="0">
                <a:latin typeface="Geologica" pitchFamily="2" charset="0"/>
              </a:defRPr>
            </a:lvl1pPr>
          </a:lstStyle>
          <a:p>
            <a:pPr lvl="0"/>
            <a:r>
              <a:rPr lang="en-GB"/>
              <a:t>Click to add strapline</a:t>
            </a:r>
          </a:p>
        </p:txBody>
      </p:sp>
    </p:spTree>
    <p:extLst>
      <p:ext uri="{BB962C8B-B14F-4D97-AF65-F5344CB8AC3E}">
        <p14:creationId xmlns:p14="http://schemas.microsoft.com/office/powerpoint/2010/main" val="299019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65E0044-D369-1393-C2A5-BD9A01A7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8AC9EA9-0B35-2CFA-BB63-0BD9C6899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5" name="Content">
            <a:extLst>
              <a:ext uri="{FF2B5EF4-FFF2-40B4-BE49-F238E27FC236}">
                <a16:creationId xmlns:a16="http://schemas.microsoft.com/office/drawing/2014/main" id="{F094F7DD-5F11-9EC0-01EE-FD3265BC8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327994"/>
            <a:ext cx="10515599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(with subtit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95F96-215B-8D67-F732-1BD33917DB5F}"/>
              </a:ext>
            </a:extLst>
          </p:cNvPr>
          <p:cNvSpPr txBox="1"/>
          <p:nvPr userDrawn="1"/>
        </p:nvSpPr>
        <p:spPr>
          <a:xfrm>
            <a:off x="-1203159" y="338488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4B7CEC6-2C70-3FDA-B966-D9854F8B6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373" y="1909823"/>
            <a:ext cx="10363543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33BC9963-92D9-879D-6811-2E85AEDA2F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1BF8028-E5A1-2A51-0FCE-627E30021E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5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094F7DD-5F11-9EC0-01EE-FD3265BC8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327994"/>
            <a:ext cx="10515599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65E0044-D369-1393-C2A5-BD9A01A7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CB63A7-E09D-20E3-5D24-39FD008C7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7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7AB56C-B41B-CC55-9382-96EC4394AD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C0A7DC-400F-EE82-9BF7-9595D21379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26" name="Image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7620000" y="0"/>
            <a:ext cx="4572000" cy="6858000"/>
          </a:xfrm>
        </p:spPr>
        <p:txBody>
          <a:bodyPr/>
          <a:lstStyle/>
          <a:p>
            <a:endParaRPr lang="en-UA"/>
          </a:p>
        </p:txBody>
      </p:sp>
      <p:sp>
        <p:nvSpPr>
          <p:cNvPr id="12" name="Content">
            <a:extLst>
              <a:ext uri="{FF2B5EF4-FFF2-40B4-BE49-F238E27FC236}">
                <a16:creationId xmlns:a16="http://schemas.microsoft.com/office/drawing/2014/main" id="{F868C357-E7AE-5912-8DF0-1977E45FD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374" y="1909823"/>
            <a:ext cx="6595217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CA12D66-5FC5-5E21-112E-79C49DF97A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6595217" cy="44575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6576385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08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5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eologica Light" pitchFamily="2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689" r:id="rId3"/>
    <p:sldLayoutId id="2147483758" r:id="rId4"/>
    <p:sldLayoutId id="2147483844" r:id="rId5"/>
    <p:sldLayoutId id="2147483733" r:id="rId6"/>
    <p:sldLayoutId id="2147483739" r:id="rId7"/>
    <p:sldLayoutId id="2147483845" r:id="rId8"/>
    <p:sldLayoutId id="2147483842" r:id="rId9"/>
    <p:sldLayoutId id="2147483851" r:id="rId10"/>
    <p:sldLayoutId id="2147483852" r:id="rId11"/>
    <p:sldLayoutId id="2147483806" r:id="rId12"/>
    <p:sldLayoutId id="2147483805" r:id="rId13"/>
    <p:sldLayoutId id="2147483808" r:id="rId14"/>
    <p:sldLayoutId id="2147483849" r:id="rId15"/>
    <p:sldLayoutId id="2147483747" r:id="rId16"/>
    <p:sldLayoutId id="2147483850" r:id="rId17"/>
    <p:sldLayoutId id="2147483746" r:id="rId18"/>
    <p:sldLayoutId id="2147483710" r:id="rId19"/>
    <p:sldLayoutId id="2147483839" r:id="rId20"/>
    <p:sldLayoutId id="2147483691" r:id="rId21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090909"/>
          </a:solidFill>
          <a:latin typeface="Geologica" pitchFamily="2" charset="0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Geologica" pitchFamily="2" charset="0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logica" pitchFamily="2" charset="0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Templates">
  <a:themeElements>
    <a:clrScheme name="Levi9">
      <a:dk1>
        <a:srgbClr val="090909"/>
      </a:dk1>
      <a:lt1>
        <a:srgbClr val="FFFFFF"/>
      </a:lt1>
      <a:dk2>
        <a:srgbClr val="202046"/>
      </a:dk2>
      <a:lt2>
        <a:srgbClr val="F8F8F8"/>
      </a:lt2>
      <a:accent1>
        <a:srgbClr val="0528A0"/>
      </a:accent1>
      <a:accent2>
        <a:srgbClr val="113BC3"/>
      </a:accent2>
      <a:accent3>
        <a:srgbClr val="456DF0"/>
      </a:accent3>
      <a:accent4>
        <a:srgbClr val="D1DBFB"/>
      </a:accent4>
      <a:accent5>
        <a:srgbClr val="EFF3FF"/>
      </a:accent5>
      <a:accent6>
        <a:srgbClr val="FF6608"/>
      </a:accent6>
      <a:hlink>
        <a:srgbClr val="456DF0"/>
      </a:hlink>
      <a:folHlink>
        <a:srgbClr val="363660"/>
      </a:folHlink>
    </a:clrScheme>
    <a:fontScheme name="Custom 1">
      <a:majorFont>
        <a:latin typeface="Geologica"/>
        <a:ea typeface=""/>
        <a:cs typeface=""/>
      </a:majorFont>
      <a:minorFont>
        <a:latin typeface="DM Sans 14p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evi9 2024 Reference Masterslides  -  Read-Only" id="{0A1D3AFD-2313-6448-8E0A-C1EA56FC4A70}" vid="{81F017A5-6F09-EB4A-B9AE-2060BA705A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971CE4CEB8914CBF66D4E7ED57FE0C" ma:contentTypeVersion="10" ma:contentTypeDescription="Create a new document." ma:contentTypeScope="" ma:versionID="1bab95e4b6fe6b27c914c5367f72f97a">
  <xsd:schema xmlns:xsd="http://www.w3.org/2001/XMLSchema" xmlns:xs="http://www.w3.org/2001/XMLSchema" xmlns:p="http://schemas.microsoft.com/office/2006/metadata/properties" xmlns:ns2="c98745bd-a910-4f68-8a28-12232fb39790" targetNamespace="http://schemas.microsoft.com/office/2006/metadata/properties" ma:root="true" ma:fieldsID="376942d24a7f49a365fbf362bcaefeea" ns2:_="">
    <xsd:import namespace="c98745bd-a910-4f68-8a28-12232fb39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745bd-a910-4f68-8a28-12232fb39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E062DA-B080-42CA-B1FB-BA9D35CD2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745bd-a910-4f68-8a28-12232fb39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B0335F0-6781-470E-B1F5-2690701BF279}">
  <ds:schemaRefs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c98745bd-a910-4f68-8a28-12232fb39790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633E914A-E6B3-48EC-BECD-6AED40E58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757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Geologica Medium</vt:lpstr>
      <vt:lpstr>Calibri</vt:lpstr>
      <vt:lpstr>Geologica</vt:lpstr>
      <vt:lpstr>Arial</vt:lpstr>
      <vt:lpstr>DM Sans 14pt</vt:lpstr>
      <vt:lpstr>Geologica Light</vt:lpstr>
      <vt:lpstr>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Levi9 - Company Presentation - Royal FloraHolland (FEB2024)</dc:title>
  <dc:creator>Daria Pankratova</dc:creator>
  <cp:lastModifiedBy>Marko Milosevic | External (Orbia)</cp:lastModifiedBy>
  <cp:revision>36</cp:revision>
  <cp:lastPrinted>2024-04-24T12:37:33Z</cp:lastPrinted>
  <dcterms:created xsi:type="dcterms:W3CDTF">2023-11-20T14:01:29Z</dcterms:created>
  <dcterms:modified xsi:type="dcterms:W3CDTF">2025-06-02T06:40:48Z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0x010100F1971CE4CEB8914CBF66D4E7ED57FE0C</vt:lpwstr>
  </property>
  <property fmtid="{D5CDD505-2E9C-101B-9397-08002B2CF9AE}" pid="3" name="MediaServiceImageTags">
    <vt:lpwstr/>
  </property>
</Properties>
</file>